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2"/>
  </p:sldMasterIdLst>
  <p:notesMasterIdLst>
    <p:notesMasterId r:id="rId7"/>
  </p:notesMasterIdLst>
  <p:sldIdLst>
    <p:sldId id="257" r:id="rId3"/>
    <p:sldId id="420" r:id="rId4"/>
    <p:sldId id="427" r:id="rId5"/>
    <p:sldId id="276" r:id="rId6"/>
  </p:sldIdLst>
  <p:sldSz cx="12192000" cy="6858000"/>
  <p:notesSz cx="6797675" cy="992822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reta Arabic" panose="020B0604020202020204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Somar" panose="00000500000000000000" pitchFamily="2" charset="-78"/>
      <p:regular r:id="rId20"/>
      <p:bold r:id="rId21"/>
      <p:italic r:id="rId22"/>
      <p:boldItalic r:id="rId23"/>
    </p:embeddedFont>
    <p:embeddedFont>
      <p:font typeface="Somar Bold" panose="00000800000000000000" pitchFamily="50" charset="-78"/>
      <p:bold r:id="rId24"/>
      <p:italic r:id="rId25"/>
      <p:boldItalic r:id="rId26"/>
    </p:embeddedFont>
    <p:embeddedFont>
      <p:font typeface="Somar Light" panose="00000400000000000000" pitchFamily="50" charset="-78"/>
      <p:regular r:id="rId27"/>
      <p:italic r:id="rId28"/>
    </p:embeddedFont>
    <p:embeddedFont>
      <p:font typeface="SST Arabic" panose="020B0504030504020204" pitchFamily="34" charset="-78"/>
      <p:regular r:id="rId29"/>
      <p:bold r:id="rId30"/>
    </p:embeddedFont>
    <p:embeddedFont>
      <p:font typeface="Symbio AR+LT" panose="020B0604020202020204" charset="-78"/>
      <p:regular r:id="rId31"/>
      <p:bold r:id="rId32"/>
    </p:embeddedFont>
    <p:embeddedFont>
      <p:font typeface="Univers Next Arabic Light" panose="020B0604020202020204" charset="0"/>
      <p:regular r:id="rId33"/>
      <p:bold r:id="rId34"/>
      <p:italic r:id="rId35"/>
      <p:boldItalic r:id="rId36"/>
    </p:embeddedFont>
  </p:embeddedFontLst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3D3"/>
    <a:srgbClr val="6E412F"/>
    <a:srgbClr val="8C1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9" autoAdjust="0"/>
    <p:restoredTop sz="94645"/>
  </p:normalViewPr>
  <p:slideViewPr>
    <p:cSldViewPr snapToGrid="0" snapToObjects="1">
      <p:cViewPr varScale="1">
        <p:scale>
          <a:sx n="163" d="100"/>
          <a:sy n="163" d="100"/>
        </p:scale>
        <p:origin x="118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9" Type="http://schemas.openxmlformats.org/officeDocument/2006/relationships/theme" Target="theme/theme1.xml"/><Relationship Id="rId21" Type="http://schemas.openxmlformats.org/officeDocument/2006/relationships/font" Target="fonts/font14.fntdata"/><Relationship Id="rId34" Type="http://schemas.openxmlformats.org/officeDocument/2006/relationships/font" Target="fonts/font27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font" Target="fonts/font2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font" Target="fonts/font2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36" Type="http://schemas.openxmlformats.org/officeDocument/2006/relationships/font" Target="fonts/font29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font" Target="fonts/font28.fntdata"/><Relationship Id="rId8" Type="http://schemas.openxmlformats.org/officeDocument/2006/relationships/font" Target="fonts/font1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6797675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ctr">
              <a:defRPr sz="900" b="0" i="0" u="none">
                <a:solidFill>
                  <a:srgbClr val="AEC90B"/>
                </a:solidFill>
                <a:latin typeface="Segoe UI" panose="020B0502040204020203" pitchFamily="34" charset="0"/>
              </a:defRPr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4735ED2-95C6-C147-963D-B96C43C25BDA}" type="datetimeFigureOut">
              <a:t>11/20/2024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6797675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ctr">
              <a:defRPr sz="800" b="0" i="0" u="none">
                <a:solidFill>
                  <a:srgbClr val="AEC90B"/>
                </a:solidFill>
                <a:latin typeface="Segoe UI" panose="020B0502040204020203" pitchFamily="34" charset="0"/>
              </a:defRPr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BCF49E5-90F7-7640-B05E-F0909049F516}" type="slidenum"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1717007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S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F49E5-90F7-7640-B05E-F0909049F51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75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رأس 3" hidden="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عنصر نائب للتذييل 4" hidden="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F49E5-90F7-7640-B05E-F0909049F51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859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رأس 3" hidden="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عنصر نائب للتذييل 4" hidden="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F49E5-90F7-7640-B05E-F0909049F516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307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رأس 3" hidden="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عنصر نائب للتذييل 4" hidden="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F49E5-90F7-7640-B05E-F0909049F516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51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D939-0DB4-524D-86B2-CE97106CE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3164752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مثال للعنوان الرئيس</a:t>
            </a:r>
            <a:br>
              <a:rPr lang="ar-SA" dirty="0"/>
            </a:br>
            <a:r>
              <a:rPr lang="ar-SA" dirty="0"/>
              <a:t>للعرض </a:t>
            </a:r>
            <a:r>
              <a:rPr lang="ar-SA" dirty="0" err="1"/>
              <a:t>التقديمي</a:t>
            </a:r>
            <a:endParaRPr lang="en-SA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5E1DE7-1AC0-CE4E-B1EA-2D6D034AF2CD}"/>
              </a:ext>
            </a:extLst>
          </p:cNvPr>
          <p:cNvCxnSpPr>
            <a:cxnSpLocks/>
          </p:cNvCxnSpPr>
          <p:nvPr userDrawn="1"/>
        </p:nvCxnSpPr>
        <p:spPr>
          <a:xfrm flipH="1">
            <a:off x="9796840" y="6452375"/>
            <a:ext cx="1799206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A07E8C-79DC-A548-89B4-78370EEA55A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67710" y="6452375"/>
            <a:ext cx="890018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F69D9689-7B4B-C04E-B9ED-4ACC4D7F62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13557" y="6114048"/>
            <a:ext cx="1982489" cy="283434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+mn-lt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dirty="0"/>
              <a:t>مثال لعنوان فرعي </a:t>
            </a:r>
            <a:r>
              <a:rPr lang="ar-SA" dirty="0" err="1"/>
              <a:t>لوريم</a:t>
            </a:r>
            <a:r>
              <a:rPr lang="ar-SA" dirty="0"/>
              <a:t> </a:t>
            </a:r>
            <a:r>
              <a:rPr lang="ar-SA" dirty="0" err="1"/>
              <a:t>ابسوم</a:t>
            </a:r>
            <a:endParaRPr lang="en-SA" dirty="0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30C52D38-BF22-2647-A21E-FAC1AFA389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0699" y="6114048"/>
            <a:ext cx="1325880" cy="28344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+mn-lt"/>
                <a:cs typeface="+mn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سبتمبر </a:t>
            </a:r>
            <a:r>
              <a:rPr lang="en-US" dirty="0"/>
              <a:t>2020</a:t>
            </a:r>
            <a:endParaRPr lang="en-S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ABF435-CD5F-F643-8DD7-2768A1FA75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920" r="7096"/>
          <a:stretch/>
        </p:blipFill>
        <p:spPr>
          <a:xfrm>
            <a:off x="0" y="2190497"/>
            <a:ext cx="6096000" cy="2789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7C9F92-8F89-2248-BDE6-F806CFE488D2}"/>
              </a:ext>
            </a:extLst>
          </p:cNvPr>
          <p:cNvSpPr txBox="1"/>
          <p:nvPr userDrawn="1"/>
        </p:nvSpPr>
        <p:spPr>
          <a:xfrm>
            <a:off x="7968343" y="1665514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095D2-0419-6749-94D0-4E5C2530E63D}"/>
              </a:ext>
            </a:extLst>
          </p:cNvPr>
          <p:cNvSpPr txBox="1"/>
          <p:nvPr userDrawn="1"/>
        </p:nvSpPr>
        <p:spPr>
          <a:xfrm>
            <a:off x="7992836" y="857250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937D52-ED42-4D4D-8845-C15E7DA8EA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12092" y="703541"/>
            <a:ext cx="3483952" cy="7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75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D939-0DB4-524D-86B2-CE97106CE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329" y="4668014"/>
            <a:ext cx="5615870" cy="635506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accent3"/>
                </a:solidFill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لفاصل داخلي</a:t>
            </a:r>
            <a:endParaRPr lang="en-SA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4F21E9B-9618-214C-8C23-39F20450B0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93560" y="5394961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 b="0" i="0">
                <a:solidFill>
                  <a:schemeClr val="bg1"/>
                </a:solidFill>
                <a:latin typeface="Univers Next Arabic Light" panose="020B0403030202020203" pitchFamily="34" charset="-78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لوريم ابسوم</a:t>
            </a:r>
            <a:endParaRPr lang="en-SA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3FC5FD-754E-2F4B-A092-D2C00939F7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26300" y="-5340"/>
            <a:ext cx="4965700" cy="6858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صورة</a:t>
            </a:r>
            <a:endParaRPr lang="en-S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C0BB63-6F80-9742-A78D-2932B03A9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5241" y="493713"/>
            <a:ext cx="1747958" cy="932749"/>
          </a:xfrm>
        </p:spPr>
        <p:txBody>
          <a:bodyPr lIns="0" tIns="0" rIns="0" bIns="0" anchor="t" anchorCtr="0"/>
          <a:lstStyle>
            <a:lvl1pPr marL="0" indent="0" rtl="1">
              <a:buFontTx/>
              <a:buNone/>
              <a:defRPr sz="8000" b="0" i="0">
                <a:solidFill>
                  <a:schemeClr val="bg1"/>
                </a:solidFill>
                <a:latin typeface="Somar Light" pitchFamily="2" charset="-78"/>
                <a:cs typeface="Somar Light" pitchFamily="2" charset="-78"/>
              </a:defRPr>
            </a:lvl1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01</a:t>
            </a:r>
            <a:endParaRPr lang="en-S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6A3451-1588-B94C-8A96-2A338738A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553" t="6104" b="-4984"/>
          <a:stretch/>
        </p:blipFill>
        <p:spPr>
          <a:xfrm flipH="1">
            <a:off x="-1" y="6193706"/>
            <a:ext cx="12192001" cy="7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6A3F292-2A15-7547-A67C-9699504AF7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329" y="4668014"/>
            <a:ext cx="5615870" cy="635506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accent3"/>
                </a:solidFill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لفاصل داخلي</a:t>
            </a:r>
            <a:endParaRPr lang="en-S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AD1703-38CA-9B4B-A34F-530950F732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93560" y="5394961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 b="0" i="0">
                <a:solidFill>
                  <a:schemeClr val="tx1"/>
                </a:solidFill>
                <a:latin typeface="Univers Next Arabic Light" panose="020B0403030202020203" pitchFamily="34" charset="-78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لوريم ابسوم</a:t>
            </a:r>
            <a:endParaRPr lang="en-SA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45497D1-1511-5D43-95A0-903C1FB7EF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26300" y="-5340"/>
            <a:ext cx="4965700" cy="6858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صورة</a:t>
            </a:r>
            <a:endParaRPr lang="en-SA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0C33B1E-E3C2-0F47-A94D-DFFFAE2DF1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5241" y="493713"/>
            <a:ext cx="1747958" cy="932749"/>
          </a:xfrm>
        </p:spPr>
        <p:txBody>
          <a:bodyPr lIns="0" tIns="0" rIns="0" bIns="0" anchor="t" anchorCtr="0"/>
          <a:lstStyle>
            <a:lvl1pPr marL="0" indent="0" rtl="1">
              <a:buFontTx/>
              <a:buNone/>
              <a:defRPr sz="8000" b="0" i="0">
                <a:solidFill>
                  <a:schemeClr val="tx1"/>
                </a:solidFill>
                <a:latin typeface="Somar Light" pitchFamily="2" charset="-78"/>
                <a:cs typeface="Somar Light" pitchFamily="2" charset="-78"/>
              </a:defRPr>
            </a:lvl1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01</a:t>
            </a:r>
            <a:endParaRPr lang="en-SA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C6536ED-44FD-C24C-9F17-A2F3521CD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553" t="6104" b="-4984"/>
          <a:stretch/>
        </p:blipFill>
        <p:spPr>
          <a:xfrm flipH="1">
            <a:off x="-1" y="6193706"/>
            <a:ext cx="12192001" cy="7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9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&amp; Pic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0E11C0D-3313-4F49-9FAB-7362151FB9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965700" cy="6858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/>
              <a:t>صورة</a:t>
            </a:r>
            <a:endParaRPr lang="en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CB068-1242-B949-9A45-44E272D53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0" y="836613"/>
            <a:ext cx="4648200" cy="854075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5600" y="1825625"/>
            <a:ext cx="4648200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ar-SA" dirty="0"/>
              <a:t>مثال لنص يمكن استبداله</a:t>
            </a:r>
            <a:endParaRPr lang="en-US" dirty="0"/>
          </a:p>
          <a:p>
            <a:pPr lvl="1"/>
            <a:r>
              <a:rPr lang="ar-SA" dirty="0"/>
              <a:t>المستوى الثاني</a:t>
            </a:r>
            <a:endParaRPr lang="en-US" dirty="0"/>
          </a:p>
          <a:p>
            <a:pPr lvl="2"/>
            <a:r>
              <a:rPr lang="ar-SA" dirty="0"/>
              <a:t>المستوى الثالث</a:t>
            </a:r>
            <a:endParaRPr lang="en-US" dirty="0"/>
          </a:p>
          <a:p>
            <a:pPr lvl="3"/>
            <a:r>
              <a:rPr lang="ar-SA" dirty="0"/>
              <a:t>المستوى الرابع</a:t>
            </a:r>
            <a:endParaRPr lang="en-US" dirty="0"/>
          </a:p>
          <a:p>
            <a:pPr lvl="4"/>
            <a:r>
              <a:rPr lang="ar-SA" dirty="0"/>
              <a:t>المستوى الخامس</a:t>
            </a:r>
            <a:endParaRPr lang="en-S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31122-E544-B04F-AEE5-0D35E3330EEC}"/>
              </a:ext>
            </a:extLst>
          </p:cNvPr>
          <p:cNvSpPr txBox="1"/>
          <p:nvPr userDrawn="1"/>
        </p:nvSpPr>
        <p:spPr>
          <a:xfrm>
            <a:off x="7500551" y="6499654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r" defTabSz="914400" rtl="1" eaLnBrk="1" latinLnBrk="0" hangingPunct="1"/>
            <a:endParaRPr lang="en-SA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0EED018-3632-2641-B714-99D2685AB1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12D4D8-61EA-D542-8D48-FF21A740CA46}" type="datetime1">
              <a:rPr lang="en-SA" smtClean="0"/>
              <a:pPr/>
              <a:t>11/20/2024</a:t>
            </a:fld>
            <a:endParaRPr lang="en-SA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C89F08B-60BE-494C-9081-0029DA752C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/>
            <a:endParaRPr lang="en-SA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14BE169-E60D-9E48-91B7-BA8A750463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8E1BDA-5E07-414A-8101-29DABEB15B19}" type="slidenum">
              <a:rPr lang="en-SA" smtClean="0"/>
              <a:pPr/>
              <a:t>‹#›</a:t>
            </a:fld>
            <a:endParaRPr lang="en-SA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D3BD49A8-E379-A24E-A553-3BAE094C6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553" t="6104" b="-4984"/>
          <a:stretch/>
        </p:blipFill>
        <p:spPr>
          <a:xfrm rot="10800000" flipH="1">
            <a:off x="-1" y="-38385"/>
            <a:ext cx="12192001" cy="7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5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B068-1242-B949-9A45-44E272D53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0" y="836613"/>
            <a:ext cx="4648200" cy="854075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ar-SA" dirty="0"/>
              <a:t>مثال لعنوان الصفحة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5600" y="1825625"/>
            <a:ext cx="46482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36A574-E170-3844-9A09-D776393945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3440" y="1825625"/>
            <a:ext cx="3578711" cy="435133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68373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B068-1242-B949-9A45-44E272D53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0" y="836613"/>
            <a:ext cx="4648200" cy="854075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ar-SA" dirty="0"/>
              <a:t>مثال لعنوان الصفحة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dirty="0"/>
              <a:t>مثال لنص يمكن استبداله</a:t>
            </a:r>
            <a:endParaRPr lang="en-US" dirty="0"/>
          </a:p>
          <a:p>
            <a:pPr lvl="1"/>
            <a:r>
              <a:rPr lang="ar-SA" dirty="0"/>
              <a:t>المستوى الثاني</a:t>
            </a:r>
            <a:endParaRPr lang="en-US" dirty="0"/>
          </a:p>
          <a:p>
            <a:pPr lvl="2"/>
            <a:r>
              <a:rPr lang="ar-SA" dirty="0"/>
              <a:t>المستوى الثالث</a:t>
            </a:r>
            <a:endParaRPr lang="en-US" dirty="0"/>
          </a:p>
          <a:p>
            <a:pPr lvl="3"/>
            <a:r>
              <a:rPr lang="ar-SA" dirty="0"/>
              <a:t>المستوى الرابع</a:t>
            </a:r>
            <a:endParaRPr lang="en-US" dirty="0"/>
          </a:p>
          <a:p>
            <a:pPr lvl="4"/>
            <a:r>
              <a:rPr lang="ar-SA" dirty="0"/>
              <a:t>المستوى الخامس</a:t>
            </a:r>
            <a:endParaRPr lang="en-S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27317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6E6828-3398-0E41-A5A8-48A4169B2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9429" y="836613"/>
            <a:ext cx="9394371" cy="861558"/>
          </a:xfrm>
        </p:spPr>
        <p:txBody>
          <a:bodyPr/>
          <a:lstStyle>
            <a:lvl1pPr>
              <a:defRPr sz="3200"/>
            </a:lvl1pPr>
          </a:lstStyle>
          <a:p>
            <a:r>
              <a:rPr lang="ar-SA" dirty="0"/>
              <a:t>مثال لعنوان الصفحة</a:t>
            </a:r>
            <a:endParaRPr lang="en-S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B4F194-0DF6-A141-80C8-EE63F4572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9429" y="1825625"/>
            <a:ext cx="9394371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dirty="0"/>
              <a:t>مثال لنص يمكن استبداله</a:t>
            </a:r>
            <a:endParaRPr lang="en-US" dirty="0"/>
          </a:p>
          <a:p>
            <a:pPr lvl="1"/>
            <a:r>
              <a:rPr lang="ar-SA" dirty="0"/>
              <a:t>المستوى الثاني</a:t>
            </a:r>
            <a:endParaRPr lang="en-US" dirty="0"/>
          </a:p>
          <a:p>
            <a:pPr lvl="2"/>
            <a:r>
              <a:rPr lang="ar-SA" dirty="0"/>
              <a:t>المستوى الثالث</a:t>
            </a:r>
            <a:endParaRPr lang="en-US" dirty="0"/>
          </a:p>
          <a:p>
            <a:pPr lvl="3"/>
            <a:r>
              <a:rPr lang="ar-SA" dirty="0"/>
              <a:t>المستوى الرابع</a:t>
            </a:r>
            <a:endParaRPr lang="en-US" dirty="0"/>
          </a:p>
          <a:p>
            <a:pPr lvl="4"/>
            <a:r>
              <a:rPr lang="ar-SA" dirty="0"/>
              <a:t>المستوى الخامس</a:t>
            </a:r>
            <a:endParaRPr lang="en-S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BD6EF5-6BA6-A24C-9E2F-B243F8A7B939}"/>
              </a:ext>
            </a:extLst>
          </p:cNvPr>
          <p:cNvSpPr txBox="1"/>
          <p:nvPr userDrawn="1"/>
        </p:nvSpPr>
        <p:spPr>
          <a:xfrm>
            <a:off x="11648209" y="2670464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EB89EC89-D568-ED43-B423-7DAEEF4862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553" t="6104" b="-4984"/>
          <a:stretch/>
        </p:blipFill>
        <p:spPr>
          <a:xfrm>
            <a:off x="-1" y="6176963"/>
            <a:ext cx="12192001" cy="7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64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6E6828-3398-0E41-A5A8-48A4169B2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9429" y="836613"/>
            <a:ext cx="9394371" cy="861558"/>
          </a:xfrm>
        </p:spPr>
        <p:txBody>
          <a:bodyPr/>
          <a:lstStyle>
            <a:lvl1pPr>
              <a:defRPr sz="3200"/>
            </a:lvl1pPr>
          </a:lstStyle>
          <a:p>
            <a:r>
              <a:rPr lang="ar-SA" dirty="0"/>
              <a:t>مثال لعنوان الصفحة</a:t>
            </a:r>
            <a:endParaRPr lang="en-S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B4F194-0DF6-A141-80C8-EE63F4572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9429" y="1825625"/>
            <a:ext cx="9394371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dirty="0"/>
              <a:t>مثال لنص يمكن استبداله</a:t>
            </a:r>
            <a:endParaRPr lang="en-US" dirty="0"/>
          </a:p>
          <a:p>
            <a:pPr lvl="1"/>
            <a:r>
              <a:rPr lang="ar-SA" dirty="0"/>
              <a:t>المستوى الثاني</a:t>
            </a:r>
            <a:endParaRPr lang="en-US" dirty="0"/>
          </a:p>
          <a:p>
            <a:pPr lvl="2"/>
            <a:r>
              <a:rPr lang="ar-SA" dirty="0"/>
              <a:t>المستوى الثالث</a:t>
            </a:r>
            <a:endParaRPr lang="en-US" dirty="0"/>
          </a:p>
          <a:p>
            <a:pPr lvl="3"/>
            <a:r>
              <a:rPr lang="ar-SA" dirty="0"/>
              <a:t>المستوى الرابع</a:t>
            </a:r>
            <a:endParaRPr lang="en-US" dirty="0"/>
          </a:p>
          <a:p>
            <a:pPr lvl="4"/>
            <a:r>
              <a:rPr lang="ar-SA" dirty="0"/>
              <a:t>المستوى الخامس</a:t>
            </a:r>
            <a:endParaRPr lang="en-S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BD6EF5-6BA6-A24C-9E2F-B243F8A7B939}"/>
              </a:ext>
            </a:extLst>
          </p:cNvPr>
          <p:cNvSpPr txBox="1"/>
          <p:nvPr userDrawn="1"/>
        </p:nvSpPr>
        <p:spPr>
          <a:xfrm>
            <a:off x="11648209" y="2670464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786EAD80-074B-F048-BB4D-4B734D08F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553" t="6104" b="-4984"/>
          <a:stretch/>
        </p:blipFill>
        <p:spPr>
          <a:xfrm>
            <a:off x="-1" y="6176963"/>
            <a:ext cx="12192001" cy="7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50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6E6828-3398-0E41-A5A8-48A4169B2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9429" y="836613"/>
            <a:ext cx="9394371" cy="861558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ar-SA" dirty="0"/>
              <a:t>مثال لعنوان الصفحة</a:t>
            </a:r>
            <a:endParaRPr lang="en-S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B4F194-0DF6-A141-80C8-EE63F4572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9429" y="1825625"/>
            <a:ext cx="9394371" cy="435133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ar-SA" dirty="0"/>
              <a:t>مثال لنص يمكن استبداله</a:t>
            </a:r>
            <a:endParaRPr lang="en-US" dirty="0"/>
          </a:p>
          <a:p>
            <a:pPr lvl="1"/>
            <a:r>
              <a:rPr lang="ar-SA" dirty="0"/>
              <a:t>المستوى الثاني</a:t>
            </a:r>
            <a:endParaRPr lang="en-US" dirty="0"/>
          </a:p>
          <a:p>
            <a:pPr lvl="2"/>
            <a:r>
              <a:rPr lang="ar-SA" dirty="0"/>
              <a:t>المستوى الثالث</a:t>
            </a:r>
            <a:endParaRPr lang="en-US" dirty="0"/>
          </a:p>
          <a:p>
            <a:pPr lvl="3"/>
            <a:r>
              <a:rPr lang="ar-SA" dirty="0"/>
              <a:t>المستوى الرابع</a:t>
            </a:r>
            <a:endParaRPr lang="en-US" dirty="0"/>
          </a:p>
          <a:p>
            <a:pPr lvl="4"/>
            <a:r>
              <a:rPr lang="ar-SA" dirty="0"/>
              <a:t>المستوى الخامس</a:t>
            </a:r>
            <a:endParaRPr lang="en-S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BD6EF5-6BA6-A24C-9E2F-B243F8A7B939}"/>
              </a:ext>
            </a:extLst>
          </p:cNvPr>
          <p:cNvSpPr txBox="1"/>
          <p:nvPr userDrawn="1"/>
        </p:nvSpPr>
        <p:spPr>
          <a:xfrm>
            <a:off x="11648209" y="2670464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936DE-C370-8843-8404-52640C2550D1}"/>
              </a:ext>
            </a:extLst>
          </p:cNvPr>
          <p:cNvSpPr txBox="1"/>
          <p:nvPr userDrawn="1"/>
        </p:nvSpPr>
        <p:spPr>
          <a:xfrm>
            <a:off x="11121081" y="6512011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r" defTabSz="914400" rtl="1" eaLnBrk="1" latinLnBrk="0" hangingPunct="1"/>
            <a:endParaRPr lang="en-SA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964AF2C-6FC7-3E46-9F0C-66F9ADEB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D4D8-61EA-D542-8D48-FF21A740CA46}" type="datetime1">
              <a:rPr lang="en-SA" smtClean="0"/>
              <a:pPr/>
              <a:t>11/20/2024</a:t>
            </a:fld>
            <a:endParaRPr lang="en-SA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76159A-6457-EF4B-96AA-96B73EE4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SA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4F88C26-CB08-D94A-86E9-9A2D6762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SA" smtClean="0"/>
              <a:pPr/>
              <a:t>‹#›</a:t>
            </a:fld>
            <a:endParaRPr lang="en-SA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03BE1FE-754F-CE40-A0DF-085BB804B5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553" t="6104" b="-4984"/>
          <a:stretch/>
        </p:blipFill>
        <p:spPr>
          <a:xfrm rot="10800000" flipH="1">
            <a:off x="-1" y="-38385"/>
            <a:ext cx="12192001" cy="7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0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1ADF6-C091-FE4F-8F80-3F9B13E1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278B3F3-A70E-C849-B5CF-F9129486B2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553" t="6104" b="-4984"/>
          <a:stretch/>
        </p:blipFill>
        <p:spPr>
          <a:xfrm>
            <a:off x="-1" y="6176963"/>
            <a:ext cx="12192001" cy="7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4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0400-485D-F64F-97BE-A1C3EA7A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dirty="0"/>
              <a:t>قالب </a:t>
            </a:r>
            <a:r>
              <a:rPr lang="ar-SA" dirty="0" err="1"/>
              <a:t>انفوجرافيك</a:t>
            </a:r>
            <a:endParaRPr lang="en-S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485E0-1158-8A4E-8432-4812F640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D4D8-61EA-D542-8D48-FF21A740CA46}" type="datetime1">
              <a:rPr lang="en-SA" smtClean="0"/>
              <a:pPr/>
              <a:t>11/20/2024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70634-3E5C-CE4D-B8A3-4A53061D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S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76A5D-884C-F543-B1E1-E1EC2CCF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SA" smtClean="0"/>
              <a:pPr/>
              <a:t>‹#›</a:t>
            </a:fld>
            <a:endParaRPr lang="en-S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80922-B94F-164A-85DB-6DF14D145D0D}"/>
              </a:ext>
            </a:extLst>
          </p:cNvPr>
          <p:cNvSpPr txBox="1"/>
          <p:nvPr userDrawn="1"/>
        </p:nvSpPr>
        <p:spPr>
          <a:xfrm>
            <a:off x="7068065" y="6474941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r" defTabSz="914400" rtl="1" eaLnBrk="1" latinLnBrk="0" hangingPunct="1"/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3995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E7EC2-956F-8D47-89F5-669F4EB98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12092" y="713498"/>
            <a:ext cx="3483952" cy="759323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56AEFB88-06BC-E449-B13E-65BCD35A0D80}"/>
              </a:ext>
            </a:extLst>
          </p:cNvPr>
          <p:cNvSpPr/>
          <p:nvPr userDrawn="1"/>
        </p:nvSpPr>
        <p:spPr>
          <a:xfrm>
            <a:off x="0" y="6381771"/>
            <a:ext cx="3493622" cy="5042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F9AB38-7265-7045-B3E9-C799823EBAAB}"/>
              </a:ext>
            </a:extLst>
          </p:cNvPr>
          <p:cNvSpPr txBox="1"/>
          <p:nvPr userDrawn="1"/>
        </p:nvSpPr>
        <p:spPr>
          <a:xfrm>
            <a:off x="3522518" y="7429500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06215A3-B52F-DA45-AF20-41C1ED6D9F48}"/>
              </a:ext>
            </a:extLst>
          </p:cNvPr>
          <p:cNvSpPr/>
          <p:nvPr userDrawn="1"/>
        </p:nvSpPr>
        <p:spPr>
          <a:xfrm>
            <a:off x="-1" y="0"/>
            <a:ext cx="3282341" cy="332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4E6E22A-3EF0-1A44-8EF2-3D0CB22822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3164752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accent2"/>
                </a:solidFill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مثال للعنوان الرئيس</a:t>
            </a:r>
            <a:br>
              <a:rPr lang="ar-SA" dirty="0"/>
            </a:br>
            <a:r>
              <a:rPr lang="ar-SA" dirty="0"/>
              <a:t>للعرض </a:t>
            </a:r>
            <a:r>
              <a:rPr lang="ar-SA" dirty="0" err="1"/>
              <a:t>التقديمي</a:t>
            </a:r>
            <a:endParaRPr lang="en-SA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4674BB-D3F5-0347-A517-A3A50127EE4A}"/>
              </a:ext>
            </a:extLst>
          </p:cNvPr>
          <p:cNvCxnSpPr>
            <a:cxnSpLocks/>
          </p:cNvCxnSpPr>
          <p:nvPr userDrawn="1"/>
        </p:nvCxnSpPr>
        <p:spPr>
          <a:xfrm flipH="1">
            <a:off x="9796840" y="6452375"/>
            <a:ext cx="179920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BC2043-385A-214B-B72B-CCCB987C71F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67710" y="6452375"/>
            <a:ext cx="89001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>
            <a:extLst>
              <a:ext uri="{FF2B5EF4-FFF2-40B4-BE49-F238E27FC236}">
                <a16:creationId xmlns:a16="http://schemas.microsoft.com/office/drawing/2014/main" id="{6C8A725F-416E-D54F-B4E1-0C5DB9F74F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62984" y="6114048"/>
            <a:ext cx="1933062" cy="267721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Univers Next Arabic Light" panose="020B0403030202020203" pitchFamily="34" charset="-78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dirty="0"/>
              <a:t>مثال لعنوان فرعي </a:t>
            </a:r>
            <a:r>
              <a:rPr lang="ar-SA" dirty="0" err="1"/>
              <a:t>لوريم</a:t>
            </a:r>
            <a:r>
              <a:rPr lang="ar-SA" dirty="0"/>
              <a:t> </a:t>
            </a:r>
            <a:r>
              <a:rPr lang="ar-SA" dirty="0" err="1"/>
              <a:t>ابسوم</a:t>
            </a:r>
            <a:endParaRPr lang="en-SA" dirty="0"/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A8379AB3-3EC2-8940-9188-C876A05835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2057" y="6114048"/>
            <a:ext cx="1424522" cy="267721"/>
          </a:xfrm>
        </p:spPr>
        <p:txBody>
          <a:bodyPr lIns="0" tIns="0" rIns="0" bIns="0" anchor="b"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Univers Next Arabic Light" panose="020B0403030202020203" pitchFamily="34" charset="-78"/>
                <a:cs typeface="+mn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سبتمبر </a:t>
            </a:r>
            <a:r>
              <a:rPr lang="en-US" dirty="0"/>
              <a:t>2020</a:t>
            </a:r>
            <a:endParaRPr lang="en-S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9512A4-D751-5843-BBA3-267E748EA4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197" b="3197"/>
          <a:stretch/>
        </p:blipFill>
        <p:spPr>
          <a:xfrm>
            <a:off x="-1047135" y="0"/>
            <a:ext cx="999254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85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8072-62E6-6D4C-91C3-4CC04C4380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dirty="0"/>
              <a:t>أيقونات</a:t>
            </a:r>
            <a:endParaRPr lang="en-S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A73102-05CE-F349-83F0-BD8BDDAA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D4D8-61EA-D542-8D48-FF21A740CA46}" type="datetime1">
              <a:rPr lang="en-SA" smtClean="0"/>
              <a:pPr/>
              <a:t>11/20/2024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30DA-E613-0545-B0D3-00F06EBE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6DA7-19A2-C943-A92C-7D478008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SA" smtClean="0"/>
              <a:pPr/>
              <a:t>‹#›</a:t>
            </a:fld>
            <a:endParaRPr lang="en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2D342-94EE-EE4A-99DB-5AC6F70C72AD}"/>
              </a:ext>
            </a:extLst>
          </p:cNvPr>
          <p:cNvSpPr txBox="1"/>
          <p:nvPr userDrawn="1"/>
        </p:nvSpPr>
        <p:spPr>
          <a:xfrm>
            <a:off x="8143103" y="6474941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r" defTabSz="914400" rtl="1" eaLnBrk="1" latinLnBrk="0" hangingPunct="1"/>
            <a:endParaRPr lang="en-S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AAA82-E901-084C-A182-F42092FB93DF}"/>
              </a:ext>
            </a:extLst>
          </p:cNvPr>
          <p:cNvSpPr txBox="1"/>
          <p:nvPr userDrawn="1"/>
        </p:nvSpPr>
        <p:spPr>
          <a:xfrm>
            <a:off x="8526162" y="6425514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r" defTabSz="914400" rtl="1" eaLnBrk="1" latinLnBrk="0" hangingPunct="1"/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035729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hnk you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FEA35E6-EDC4-E840-8222-A1188C58A9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9849" y="3512342"/>
            <a:ext cx="5615870" cy="635506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accent1"/>
                </a:solidFill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شكراً لكم </a:t>
            </a:r>
            <a:endParaRPr lang="en-SA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B70C56F-6A9B-C941-BC89-676AAC4D7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920" r="7096"/>
          <a:stretch/>
        </p:blipFill>
        <p:spPr>
          <a:xfrm>
            <a:off x="0" y="2435513"/>
            <a:ext cx="6096000" cy="2789163"/>
          </a:xfrm>
          <a:prstGeom prst="rect">
            <a:avLst/>
          </a:prstGeom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F49D41AA-E41A-854F-AB70-A7FF206F4A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12092" y="703541"/>
            <a:ext cx="3483952" cy="7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89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hnk you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920256-A824-6E4C-BC37-8459D43D3C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197" b="3197"/>
          <a:stretch/>
        </p:blipFill>
        <p:spPr>
          <a:xfrm>
            <a:off x="-1047135" y="0"/>
            <a:ext cx="9992547" cy="68579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0D5D32-2174-5F42-B648-1EE2F4C8BF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20404" y="4669556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rgbClr val="00B050"/>
                </a:solidFill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شكراً لكم </a:t>
            </a:r>
            <a:endParaRPr lang="en-SA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D2C8FC0-D950-3449-9A02-2F46225A63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12092" y="713498"/>
            <a:ext cx="3483952" cy="7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97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hnk you 4">
    <p:bg>
      <p:bgPr>
        <a:gradFill>
          <a:gsLst>
            <a:gs pos="0">
              <a:srgbClr val="1C73D3"/>
            </a:gs>
            <a:gs pos="54000">
              <a:schemeClr val="accent3"/>
            </a:gs>
            <a:gs pos="100000">
              <a:schemeClr val="accent1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A44B6A-4CEE-4D4C-9D81-6441209D9931}"/>
              </a:ext>
            </a:extLst>
          </p:cNvPr>
          <p:cNvSpPr txBox="1"/>
          <p:nvPr userDrawn="1"/>
        </p:nvSpPr>
        <p:spPr>
          <a:xfrm>
            <a:off x="8032173" y="3595255"/>
            <a:ext cx="0" cy="0"/>
          </a:xfrm>
          <a:prstGeom prst="rect">
            <a:avLst/>
          </a:prstGeom>
          <a:gradFill>
            <a:gsLst>
              <a:gs pos="0">
                <a:srgbClr val="1C73D3"/>
              </a:gs>
              <a:gs pos="54000">
                <a:schemeClr val="accent3"/>
              </a:gs>
              <a:gs pos="100000">
                <a:schemeClr val="accent1"/>
              </a:gs>
            </a:gsLst>
            <a:lin ang="21594000" scaled="0"/>
          </a:gradFill>
        </p:spPr>
        <p:txBody>
          <a:bodyPr wrap="none" rtlCol="0" anchor="ctr" anchorCtr="0">
            <a:noAutofit/>
          </a:bodyPr>
          <a:lstStyle/>
          <a:p>
            <a:pPr marL="0" algn="ctr" defTabSz="914400" rtl="1" eaLnBrk="1" latinLnBrk="0" hangingPunct="1"/>
            <a:endParaRPr lang="en-S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733AD0-8E7F-1A48-9423-3547B18BD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8434" y="4468092"/>
            <a:ext cx="2484997" cy="1348717"/>
          </a:xfrm>
        </p:spPr>
        <p:txBody>
          <a:bodyPr lIns="0" tIns="0" rIns="0" bIns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</a:defRPr>
            </a:lvl1pPr>
          </a:lstStyle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شكراً لكم</a:t>
            </a:r>
            <a:endParaRPr lang="en-SA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D52AFE05-62AF-AB42-AE66-34C57D123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76512" y="2852530"/>
            <a:ext cx="3838975" cy="8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0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ahnk you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A44B6A-4CEE-4D4C-9D81-6441209D9931}"/>
              </a:ext>
            </a:extLst>
          </p:cNvPr>
          <p:cNvSpPr txBox="1"/>
          <p:nvPr userDrawn="1"/>
        </p:nvSpPr>
        <p:spPr>
          <a:xfrm>
            <a:off x="8032173" y="3595255"/>
            <a:ext cx="0" cy="0"/>
          </a:xfrm>
          <a:prstGeom prst="rect">
            <a:avLst/>
          </a:prstGeom>
          <a:gradFill>
            <a:gsLst>
              <a:gs pos="0">
                <a:srgbClr val="1C73D3"/>
              </a:gs>
              <a:gs pos="54000">
                <a:schemeClr val="accent3"/>
              </a:gs>
              <a:gs pos="100000">
                <a:schemeClr val="accent1"/>
              </a:gs>
            </a:gsLst>
            <a:lin ang="21594000" scaled="0"/>
          </a:gradFill>
        </p:spPr>
        <p:txBody>
          <a:bodyPr wrap="none" rtlCol="0" anchor="ctr" anchorCtr="0">
            <a:noAutofit/>
          </a:bodyPr>
          <a:lstStyle/>
          <a:p>
            <a:pPr marL="0" algn="r" defTabSz="914400" rtl="1" eaLnBrk="1" latinLnBrk="0" hangingPunct="1"/>
            <a:endParaRPr lang="en-S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733AD0-8E7F-1A48-9423-3547B18BD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149" y="3053055"/>
            <a:ext cx="2484997" cy="1348717"/>
          </a:xfrm>
        </p:spPr>
        <p:txBody>
          <a:bodyPr lIns="0" tIns="0" rIns="0" bIns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</a:defRPr>
            </a:lvl1pPr>
          </a:lstStyle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شكراً لكم</a:t>
            </a:r>
            <a:endParaRPr lang="en-S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151DB-137D-CB43-8B94-465CF81C5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302126" y="176646"/>
            <a:ext cx="10279209" cy="6852806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7BAC1CAE-D750-F44D-A639-F8407E914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12092" y="703541"/>
            <a:ext cx="3483952" cy="7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7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7B0AAA-C64F-7A48-AF02-94BC58FE09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59"/>
          <a:stretch/>
        </p:blipFill>
        <p:spPr>
          <a:xfrm>
            <a:off x="0" y="0"/>
            <a:ext cx="9854156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044F00-8DB4-864D-A644-811BB53CD74B}"/>
              </a:ext>
            </a:extLst>
          </p:cNvPr>
          <p:cNvSpPr txBox="1"/>
          <p:nvPr userDrawn="1"/>
        </p:nvSpPr>
        <p:spPr>
          <a:xfrm>
            <a:off x="12083970" y="3530278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E56BC-1823-0A48-A8B3-E56AD694AC87}"/>
              </a:ext>
            </a:extLst>
          </p:cNvPr>
          <p:cNvSpPr txBox="1"/>
          <p:nvPr userDrawn="1"/>
        </p:nvSpPr>
        <p:spPr>
          <a:xfrm>
            <a:off x="11053823" y="2916820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F016C-EBF6-674B-A0C7-1AA61C98422E}"/>
              </a:ext>
            </a:extLst>
          </p:cNvPr>
          <p:cNvSpPr txBox="1"/>
          <p:nvPr userDrawn="1"/>
        </p:nvSpPr>
        <p:spPr>
          <a:xfrm>
            <a:off x="11829327" y="2511706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31D94-01B0-CE4D-8D45-C1DFD5226A3C}"/>
              </a:ext>
            </a:extLst>
          </p:cNvPr>
          <p:cNvSpPr txBox="1"/>
          <p:nvPr userDrawn="1"/>
        </p:nvSpPr>
        <p:spPr>
          <a:xfrm>
            <a:off x="12234441" y="2442258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49B883-D127-574F-BA03-80CD17AD9657}"/>
              </a:ext>
            </a:extLst>
          </p:cNvPr>
          <p:cNvSpPr txBox="1"/>
          <p:nvPr userDrawn="1"/>
        </p:nvSpPr>
        <p:spPr>
          <a:xfrm>
            <a:off x="10857053" y="3368233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7F5F0CE-56A9-4C47-A443-080CA5AC30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3164752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accent3"/>
                </a:solidFill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مثال للعنوان الرئيس</a:t>
            </a:r>
            <a:br>
              <a:rPr lang="ar-SA" dirty="0"/>
            </a:br>
            <a:r>
              <a:rPr lang="ar-SA" dirty="0"/>
              <a:t>للعرض </a:t>
            </a:r>
            <a:r>
              <a:rPr lang="ar-SA" dirty="0" err="1"/>
              <a:t>التقديمي</a:t>
            </a:r>
            <a:endParaRPr lang="en-SA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4FE8CE-9979-1C45-AFEB-1EB1F8ED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96840" y="6452375"/>
            <a:ext cx="1799206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D674EB-592F-4848-B706-EE0DA19F6F2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67710" y="6452375"/>
            <a:ext cx="890018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C9F5AD30-DE11-2540-9587-E94BD5C5C5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0627" y="6114048"/>
            <a:ext cx="1945419" cy="283430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Univers Next Arabic Light" panose="020B0403030202020203" pitchFamily="34" charset="-78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dirty="0"/>
              <a:t>مثال لعنوان فرعي </a:t>
            </a:r>
            <a:r>
              <a:rPr lang="ar-SA" dirty="0" err="1"/>
              <a:t>لوريم</a:t>
            </a:r>
            <a:r>
              <a:rPr lang="ar-SA" dirty="0"/>
              <a:t> </a:t>
            </a:r>
            <a:r>
              <a:rPr lang="ar-SA" dirty="0" err="1"/>
              <a:t>ابسوم</a:t>
            </a:r>
            <a:endParaRPr lang="en-SA" dirty="0"/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46885B48-537D-A847-9D57-B5D2F37F4B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0699" y="6114048"/>
            <a:ext cx="1325880" cy="28344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Univers Next Arabic Light" panose="020B0403030202020203" pitchFamily="34" charset="-78"/>
                <a:cs typeface="+mn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سبتمبر </a:t>
            </a:r>
            <a:r>
              <a:rPr lang="en-US" dirty="0"/>
              <a:t>2020</a:t>
            </a:r>
            <a:endParaRPr lang="en-SA" dirty="0"/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id="{0497084E-1A68-B849-83AB-2AC6475740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12092" y="703541"/>
            <a:ext cx="3483952" cy="7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3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bg>
      <p:bgPr>
        <a:gradFill>
          <a:gsLst>
            <a:gs pos="0">
              <a:srgbClr val="1C73D3"/>
            </a:gs>
            <a:gs pos="54000">
              <a:schemeClr val="accent3"/>
            </a:gs>
            <a:gs pos="100000">
              <a:schemeClr val="accent1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795646-ADFC-F046-8DAA-E9256B80DC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965700" cy="6858000"/>
          </a:xfrm>
        </p:spPr>
        <p:txBody>
          <a:bodyPr anchor="t" anchorCtr="0"/>
          <a:lstStyle>
            <a:lvl1pPr marL="0" indent="0" rtl="1">
              <a:buNone/>
              <a:defRPr>
                <a:solidFill>
                  <a:schemeClr val="bg1"/>
                </a:solidFill>
              </a:defRPr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/>
              <a:t>صورة</a:t>
            </a:r>
            <a:endParaRPr lang="en-S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703319-C074-4E4B-8DA8-BACF2C0CE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12091" y="703541"/>
            <a:ext cx="3483955" cy="759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72EDCD-2EBB-5E4B-9E3B-3A4C1A6DEFD7}"/>
              </a:ext>
            </a:extLst>
          </p:cNvPr>
          <p:cNvSpPr txBox="1"/>
          <p:nvPr userDrawn="1"/>
        </p:nvSpPr>
        <p:spPr>
          <a:xfrm>
            <a:off x="12083970" y="3530278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CAA8F2-C95F-924F-8ADA-424DC28B4327}"/>
              </a:ext>
            </a:extLst>
          </p:cNvPr>
          <p:cNvSpPr txBox="1"/>
          <p:nvPr userDrawn="1"/>
        </p:nvSpPr>
        <p:spPr>
          <a:xfrm>
            <a:off x="11053823" y="2916820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0B236-2122-C249-BAD7-58FBF7B906F3}"/>
              </a:ext>
            </a:extLst>
          </p:cNvPr>
          <p:cNvSpPr txBox="1"/>
          <p:nvPr userDrawn="1"/>
        </p:nvSpPr>
        <p:spPr>
          <a:xfrm>
            <a:off x="11829327" y="2511706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24116E-E35C-2047-8E8E-CAFFEF7877C5}"/>
              </a:ext>
            </a:extLst>
          </p:cNvPr>
          <p:cNvSpPr txBox="1"/>
          <p:nvPr userDrawn="1"/>
        </p:nvSpPr>
        <p:spPr>
          <a:xfrm>
            <a:off x="10857053" y="3368233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F4CB42-1B17-8340-A10C-7D08AC4642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3164752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مثال للعنوان الرئيس</a:t>
            </a:r>
            <a:br>
              <a:rPr lang="ar-SA" dirty="0"/>
            </a:br>
            <a:r>
              <a:rPr lang="ar-SA" dirty="0"/>
              <a:t>للعرض </a:t>
            </a:r>
            <a:r>
              <a:rPr lang="ar-SA" dirty="0" err="1"/>
              <a:t>التقديمي</a:t>
            </a:r>
            <a:endParaRPr lang="en-SA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E5AE71-305F-A341-91BE-4D996E60C2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96840" y="6452375"/>
            <a:ext cx="179920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DF8C6A-ACDC-4445-BFC5-77521E500B8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67710" y="6452375"/>
            <a:ext cx="8900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235DE128-85E6-0247-BD21-8DAD6B834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62984" y="6114047"/>
            <a:ext cx="1933062" cy="283441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Univers Next Arabic Light" panose="020B0403030202020203" pitchFamily="34" charset="-78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dirty="0"/>
              <a:t>مثال لعنوان فرعي </a:t>
            </a:r>
            <a:r>
              <a:rPr lang="ar-SA" dirty="0" err="1"/>
              <a:t>لوريم</a:t>
            </a:r>
            <a:r>
              <a:rPr lang="ar-SA" dirty="0"/>
              <a:t> </a:t>
            </a:r>
            <a:r>
              <a:rPr lang="ar-SA" dirty="0" err="1"/>
              <a:t>ابسوم</a:t>
            </a:r>
            <a:endParaRPr lang="en-SA" dirty="0"/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7A6CCBBA-B671-9A48-A4D1-34D3D49F43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0699" y="6114048"/>
            <a:ext cx="1325880" cy="28344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Univers Next Arabic Light" panose="020B0403030202020203" pitchFamily="34" charset="-78"/>
                <a:cs typeface="+mn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سبتمبر </a:t>
            </a:r>
            <a:r>
              <a:rPr lang="en-US" dirty="0"/>
              <a:t>2020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42599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795646-ADFC-F046-8DAA-E9256B80DC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965700" cy="6858000"/>
          </a:xfrm>
        </p:spPr>
        <p:txBody>
          <a:bodyPr anchor="t" anchorCtr="0"/>
          <a:lstStyle>
            <a:lvl1pPr marL="0" indent="0" rtl="1">
              <a:buNone/>
              <a:defRPr>
                <a:solidFill>
                  <a:schemeClr val="bg1"/>
                </a:solidFill>
              </a:defRPr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/>
              <a:t>صورة</a:t>
            </a:r>
            <a:endParaRPr lang="en-S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F779AA-FCE1-524D-BC60-70DA5A6C84A8}"/>
              </a:ext>
            </a:extLst>
          </p:cNvPr>
          <p:cNvSpPr txBox="1"/>
          <p:nvPr userDrawn="1"/>
        </p:nvSpPr>
        <p:spPr>
          <a:xfrm>
            <a:off x="12083970" y="3530278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C08F42-0406-C14B-B0F9-16DB2668653D}"/>
              </a:ext>
            </a:extLst>
          </p:cNvPr>
          <p:cNvSpPr txBox="1"/>
          <p:nvPr userDrawn="1"/>
        </p:nvSpPr>
        <p:spPr>
          <a:xfrm>
            <a:off x="11053823" y="2916820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8E3C4B-2578-594E-BFDD-A73D6846F0C9}"/>
              </a:ext>
            </a:extLst>
          </p:cNvPr>
          <p:cNvSpPr txBox="1"/>
          <p:nvPr userDrawn="1"/>
        </p:nvSpPr>
        <p:spPr>
          <a:xfrm>
            <a:off x="10857053" y="3368233"/>
            <a:ext cx="0" cy="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1341D233-4A17-814D-A43C-AAC76936D7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3164752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accent1"/>
                </a:solidFill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مثال للعنوان الرئيس</a:t>
            </a:r>
            <a:br>
              <a:rPr lang="ar-SA" dirty="0"/>
            </a:br>
            <a:r>
              <a:rPr lang="ar-SA" dirty="0"/>
              <a:t>للعرض </a:t>
            </a:r>
            <a:r>
              <a:rPr lang="ar-SA" dirty="0" err="1"/>
              <a:t>التقديمي</a:t>
            </a:r>
            <a:endParaRPr lang="en-SA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6D2D4A1-5F83-CB4F-AFEA-0ECCD7083EB9}"/>
              </a:ext>
            </a:extLst>
          </p:cNvPr>
          <p:cNvCxnSpPr>
            <a:cxnSpLocks/>
          </p:cNvCxnSpPr>
          <p:nvPr userDrawn="1"/>
        </p:nvCxnSpPr>
        <p:spPr>
          <a:xfrm flipH="1">
            <a:off x="9796840" y="6452375"/>
            <a:ext cx="179920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27F26A-7438-6D49-9483-A51BDCFA654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67710" y="6452375"/>
            <a:ext cx="8900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btitle 2">
            <a:extLst>
              <a:ext uri="{FF2B5EF4-FFF2-40B4-BE49-F238E27FC236}">
                <a16:creationId xmlns:a16="http://schemas.microsoft.com/office/drawing/2014/main" id="{45677851-041C-4E46-8FC3-C9DF06CAF2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13557" y="6104090"/>
            <a:ext cx="1982489" cy="293398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Univers Next Arabic Light" panose="020B0403030202020203" pitchFamily="34" charset="-78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dirty="0"/>
              <a:t>مثال لعنوان فرعي </a:t>
            </a:r>
            <a:r>
              <a:rPr lang="ar-SA" dirty="0" err="1"/>
              <a:t>لوريم</a:t>
            </a:r>
            <a:r>
              <a:rPr lang="ar-SA" dirty="0"/>
              <a:t> </a:t>
            </a:r>
            <a:r>
              <a:rPr lang="ar-SA" dirty="0" err="1"/>
              <a:t>ابسوم</a:t>
            </a:r>
            <a:endParaRPr lang="en-SA" dirty="0"/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F4637DB4-2FD4-3D42-8AC7-E4C5238821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0699" y="6114048"/>
            <a:ext cx="1325880" cy="28344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Univers Next Arabic Light" panose="020B0403030202020203" pitchFamily="34" charset="-78"/>
                <a:cs typeface="+mn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سبتمبر </a:t>
            </a:r>
            <a:r>
              <a:rPr lang="en-US" dirty="0"/>
              <a:t>2020</a:t>
            </a:r>
            <a:endParaRPr lang="en-SA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7661375-FF7A-1D44-82FD-1B35C0B59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12092" y="713498"/>
            <a:ext cx="3483952" cy="7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5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D939-0DB4-524D-86B2-CE97106CE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2330" y="4152901"/>
            <a:ext cx="5615870" cy="635506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accent2"/>
                </a:solidFill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لفاصل داخلي</a:t>
            </a:r>
            <a:endParaRPr lang="en-SA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4F21E9B-9618-214C-8C23-39F20450B0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8561" y="4879848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 b="0" i="0">
                <a:solidFill>
                  <a:schemeClr val="bg1"/>
                </a:solidFill>
                <a:latin typeface="Univers Next Arabic Light" panose="020B0403030202020203" pitchFamily="34" charset="-78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dirty="0"/>
              <a:t>مثال لعنوان فرعي </a:t>
            </a:r>
            <a:r>
              <a:rPr lang="ar-SA" dirty="0" err="1"/>
              <a:t>لوريم</a:t>
            </a:r>
            <a:r>
              <a:rPr lang="ar-SA" dirty="0"/>
              <a:t> </a:t>
            </a:r>
            <a:r>
              <a:rPr lang="ar-SA" dirty="0" err="1"/>
              <a:t>ابسوم</a:t>
            </a:r>
            <a:endParaRPr lang="en-S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B990D-A167-8842-8605-D63E85173F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50242" y="518197"/>
            <a:ext cx="1747958" cy="932749"/>
          </a:xfrm>
        </p:spPr>
        <p:txBody>
          <a:bodyPr lIns="0" tIns="0" rIns="0" bIns="0" anchor="t" anchorCtr="0"/>
          <a:lstStyle>
            <a:lvl1pPr marL="0" indent="0" rtl="1">
              <a:buFontTx/>
              <a:buNone/>
              <a:defRPr sz="8000" b="0" i="0">
                <a:solidFill>
                  <a:schemeClr val="bg1"/>
                </a:solidFill>
                <a:latin typeface="Somar Light" pitchFamily="2" charset="-78"/>
                <a:cs typeface="Somar Light" pitchFamily="2" charset="-78"/>
              </a:defRPr>
            </a:lvl1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01</a:t>
            </a:r>
            <a:endParaRPr lang="en-S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F1BFB-331D-A840-A1FC-7957C5BF75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 flipH="1">
            <a:off x="0" y="3429000"/>
            <a:ext cx="10998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3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BF715EC-CC98-B744-AA0D-6313982710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2330" y="4152901"/>
            <a:ext cx="5615870" cy="635506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accent2"/>
                </a:solidFill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مثال لفاصل داخلي</a:t>
            </a:r>
            <a:endParaRPr lang="en-SA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1EF898-3B6F-7542-B853-3AFF47E35D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8561" y="4879848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 b="0" i="0">
                <a:solidFill>
                  <a:schemeClr val="tx1"/>
                </a:solidFill>
                <a:latin typeface="Univers Next Arabic Light" panose="020B0403030202020203" pitchFamily="34" charset="-78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لوريم ابسوم</a:t>
            </a:r>
            <a:endParaRPr lang="en-SA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AD8872C-2F94-1A46-96FD-C50B7CF810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0242" y="518197"/>
            <a:ext cx="1747958" cy="932749"/>
          </a:xfrm>
        </p:spPr>
        <p:txBody>
          <a:bodyPr lIns="0" tIns="0" rIns="0" bIns="0" anchor="t" anchorCtr="0"/>
          <a:lstStyle>
            <a:lvl1pPr marL="0" indent="0" rtl="1">
              <a:buFontTx/>
              <a:buNone/>
              <a:defRPr sz="8000" b="0" i="0">
                <a:solidFill>
                  <a:schemeClr val="tx1"/>
                </a:solidFill>
                <a:latin typeface="Somar Light" pitchFamily="2" charset="-78"/>
                <a:cs typeface="Somar Light" pitchFamily="2" charset="-78"/>
              </a:defRPr>
            </a:lvl1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01</a:t>
            </a:r>
            <a:endParaRPr lang="en-SA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084D30C-8709-F44A-AABF-25CDD5C44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 flipH="1">
            <a:off x="0" y="3429000"/>
            <a:ext cx="10998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9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parato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7A59DF1-7855-0846-A87B-A7BEE6AEFE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1448" y="3836886"/>
            <a:ext cx="5615870" cy="635506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accent2"/>
                </a:solidFill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مثال لفاصل داخلي</a:t>
            </a:r>
            <a:endParaRPr lang="en-SA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7409C6C-8E6B-5147-BA8F-8532EE975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7679" y="4661638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 b="0" i="0">
                <a:solidFill>
                  <a:schemeClr val="bg1"/>
                </a:solidFill>
                <a:latin typeface="Univers Next Arabic Light" panose="020B0403030202020203" pitchFamily="34" charset="-78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لوريم ابسوم</a:t>
            </a:r>
            <a:endParaRPr lang="en-SA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C5AEC87-6015-4246-82EE-C4E936761B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29360" y="2298824"/>
            <a:ext cx="1747958" cy="932749"/>
          </a:xfrm>
        </p:spPr>
        <p:txBody>
          <a:bodyPr lIns="0" tIns="0" rIns="0" bIns="0" anchor="t" anchorCtr="0"/>
          <a:lstStyle>
            <a:lvl1pPr marL="0" indent="0" rtl="1">
              <a:buFontTx/>
              <a:buNone/>
              <a:defRPr sz="8000" b="0" i="0">
                <a:solidFill>
                  <a:schemeClr val="bg2"/>
                </a:solidFill>
                <a:latin typeface="Somar Light" pitchFamily="2" charset="-78"/>
                <a:cs typeface="Somar Light" pitchFamily="2" charset="-78"/>
              </a:defRPr>
            </a:lvl1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01</a:t>
            </a:r>
            <a:endParaRPr lang="en-SA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62C2DA4-1CDC-0149-9515-A4CAB5EEE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920" r="7096"/>
          <a:stretch/>
        </p:blipFill>
        <p:spPr>
          <a:xfrm>
            <a:off x="0" y="0"/>
            <a:ext cx="9176657" cy="27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9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779C50-FDED-2340-B3C9-2BD9F7D7FC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1448" y="3836886"/>
            <a:ext cx="5615870" cy="635506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accent2"/>
                </a:solidFill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مثال لفاصل داخلي</a:t>
            </a:r>
            <a:endParaRPr lang="en-S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54CFB4B-39EA-2E4C-A5D4-9BA4107597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7679" y="4661638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 b="0" i="0">
                <a:solidFill>
                  <a:schemeClr val="tx2"/>
                </a:solidFill>
                <a:latin typeface="Univers Next Arabic Light" panose="020B0403030202020203" pitchFamily="34" charset="-78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لوريم ابسوم</a:t>
            </a:r>
            <a:endParaRPr lang="en-SA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91B1AC-8496-0644-8D27-D45F7C219C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29360" y="2298824"/>
            <a:ext cx="1747958" cy="932749"/>
          </a:xfrm>
        </p:spPr>
        <p:txBody>
          <a:bodyPr lIns="0" tIns="0" rIns="0" bIns="0" anchor="t" anchorCtr="0"/>
          <a:lstStyle>
            <a:lvl1pPr marL="0" indent="0" rtl="1">
              <a:buFontTx/>
              <a:buNone/>
              <a:defRPr sz="8000" b="0" i="0">
                <a:solidFill>
                  <a:schemeClr val="accent2"/>
                </a:solidFill>
                <a:latin typeface="Somar Light" pitchFamily="2" charset="-78"/>
                <a:cs typeface="Somar Light" pitchFamily="2" charset="-78"/>
              </a:defRPr>
            </a:lvl1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01</a:t>
            </a:r>
            <a:endParaRPr lang="en-SA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92C931E-B16F-F44B-8906-3042A6AA9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920" r="7096"/>
          <a:stretch/>
        </p:blipFill>
        <p:spPr>
          <a:xfrm>
            <a:off x="0" y="0"/>
            <a:ext cx="9176657" cy="27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7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1D514-8C37-4C47-A93D-7AAA8F4F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1369"/>
            <a:ext cx="10515600" cy="8193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3D4FC-82D0-9748-B90B-6D67DAC20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ar-SA" dirty="0"/>
              <a:t>مثال لنص يمكن استبداله</a:t>
            </a:r>
            <a:endParaRPr lang="en-US" dirty="0"/>
          </a:p>
          <a:p>
            <a:pPr lvl="1"/>
            <a:r>
              <a:rPr lang="ar-SA" dirty="0"/>
              <a:t>المستوى الثاني</a:t>
            </a:r>
            <a:endParaRPr lang="en-US" dirty="0"/>
          </a:p>
          <a:p>
            <a:pPr lvl="2"/>
            <a:r>
              <a:rPr lang="ar-SA" dirty="0"/>
              <a:t>المستوى الثالث</a:t>
            </a:r>
            <a:endParaRPr lang="en-US" dirty="0"/>
          </a:p>
          <a:p>
            <a:pPr lvl="3"/>
            <a:r>
              <a:rPr lang="ar-SA" dirty="0"/>
              <a:t>المستوى الرابع</a:t>
            </a:r>
            <a:endParaRPr lang="en-US" dirty="0"/>
          </a:p>
          <a:p>
            <a:pPr lvl="4"/>
            <a:r>
              <a:rPr lang="ar-SA" dirty="0"/>
              <a:t>المستوى الخامس</a:t>
            </a:r>
            <a:endParaRPr lang="en-S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A4DC-0B8D-0A47-A07F-DA4111EB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2717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1">
              <a:defRPr sz="1200" b="0" i="0">
                <a:solidFill>
                  <a:schemeClr val="tx1">
                    <a:tint val="75000"/>
                  </a:schemeClr>
                </a:solidFill>
                <a:latin typeface="Greta Arabic" panose="02000000000000000000" pitchFamily="2" charset="-78"/>
                <a:cs typeface="+mn-cs"/>
              </a:defRPr>
            </a:lvl1pPr>
          </a:lstStyle>
          <a:p>
            <a:fld id="{9B12D4D8-61EA-D542-8D48-FF21A740CA46}" type="datetime1">
              <a:rPr lang="en-SA"/>
              <a:pPr/>
              <a:t>11/20/2024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2D970-CC06-EF43-83A2-A89227736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rtl="1">
              <a:defRPr sz="800" b="0" i="0" u="none">
                <a:solidFill>
                  <a:srgbClr val="AEC90B"/>
                </a:solidFill>
                <a:latin typeface="Segoe UI" panose="020B0502040204020203" pitchFamily="34" charset="0"/>
                <a:cs typeface="+mn-cs"/>
              </a:defRPr>
            </a:lvl1pPr>
          </a:lstStyle>
          <a:p>
            <a:pPr rtl="0"/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8780-3FBC-DA42-8ACC-33E1661E2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888" y="6392927"/>
            <a:ext cx="399288" cy="365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1">
              <a:defRPr sz="1200" b="0" i="0">
                <a:solidFill>
                  <a:schemeClr val="tx1">
                    <a:tint val="75000"/>
                  </a:schemeClr>
                </a:solidFill>
                <a:latin typeface="Greta Arabic" panose="02000000000000000000" pitchFamily="2" charset="-78"/>
                <a:cs typeface="+mn-cs"/>
              </a:defRPr>
            </a:lvl1pPr>
          </a:lstStyle>
          <a:p>
            <a:fld id="{008E1BDA-5E07-414A-8101-29DABEB15B19}" type="slidenum">
              <a:rPr lang="en-SA"/>
              <a:pPr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32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9" r:id="rId3"/>
    <p:sldLayoutId id="2147483663" r:id="rId4"/>
    <p:sldLayoutId id="2147483691" r:id="rId5"/>
    <p:sldLayoutId id="2147483664" r:id="rId6"/>
    <p:sldLayoutId id="2147483680" r:id="rId7"/>
    <p:sldLayoutId id="2147483692" r:id="rId8"/>
    <p:sldLayoutId id="2147483668" r:id="rId9"/>
    <p:sldLayoutId id="2147483665" r:id="rId10"/>
    <p:sldLayoutId id="2147483666" r:id="rId11"/>
    <p:sldLayoutId id="2147483682" r:id="rId12"/>
    <p:sldLayoutId id="2147483670" r:id="rId13"/>
    <p:sldLayoutId id="2147483698" r:id="rId14"/>
    <p:sldLayoutId id="2147483674" r:id="rId15"/>
    <p:sldLayoutId id="2147483702" r:id="rId16"/>
    <p:sldLayoutId id="2147483703" r:id="rId17"/>
    <p:sldLayoutId id="2147483655" r:id="rId18"/>
    <p:sldLayoutId id="2147483699" r:id="rId19"/>
    <p:sldLayoutId id="2147483701" r:id="rId20"/>
    <p:sldLayoutId id="2147483685" r:id="rId21"/>
    <p:sldLayoutId id="2147483675" r:id="rId22"/>
    <p:sldLayoutId id="2147483690" r:id="rId23"/>
    <p:sldLayoutId id="2147483700" r:id="rId24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reta Arabic" pitchFamily="2" charset="-78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ymbio AR+LT" panose="020B0503030303020204" pitchFamily="34" charset="-78"/>
          <a:ea typeface="+mn-ea"/>
          <a:cs typeface="Symbio AR+LT" panose="020B0503030303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reta Arabic" panose="02000000000000000000" pitchFamily="2" charset="-78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reta Arabic" panose="02000000000000000000" pitchFamily="2" charset="-78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eta Arabic" panose="02000000000000000000" pitchFamily="2" charset="-78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eta Arabic" panose="02000000000000000000" pitchFamily="2" charset="-7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2AB8-BB39-2A49-BAB6-841F214DA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8933" y="3349869"/>
            <a:ext cx="5737113" cy="845613"/>
          </a:xfrm>
        </p:spPr>
        <p:txBody>
          <a:bodyPr/>
          <a:lstStyle/>
          <a:p>
            <a:r>
              <a:rPr lang="ar-SA" sz="2000" b="1" dirty="0">
                <a:solidFill>
                  <a:schemeClr val="tx1"/>
                </a:solidFill>
                <a:latin typeface="SST Arabic" panose="020B0504030504020204" pitchFamily="34" charset="-78"/>
                <a:cs typeface="SST Arabic" panose="020B0504030504020204" pitchFamily="34" charset="-78"/>
              </a:rPr>
              <a:t>بيان المركبات والسكراب الرجيع بمنفذ جمرك البطحاء</a:t>
            </a:r>
            <a:br>
              <a:rPr lang="ar-SA" sz="2200" b="1" dirty="0">
                <a:solidFill>
                  <a:schemeClr val="tx1"/>
                </a:solidFill>
                <a:latin typeface="SST Arabic" panose="020B0504030504020204" pitchFamily="34" charset="-78"/>
                <a:cs typeface="SST Arabic" panose="020B0504030504020204" pitchFamily="34" charset="-78"/>
              </a:rPr>
            </a:br>
            <a:br>
              <a:rPr lang="ar-SA" sz="2000" b="1" dirty="0">
                <a:solidFill>
                  <a:schemeClr val="tx1"/>
                </a:solidFill>
                <a:latin typeface="SST Arabic" panose="020B0504030504020204" pitchFamily="34" charset="-78"/>
                <a:cs typeface="SST Arabic" panose="020B0504030504020204" pitchFamily="34" charset="-78"/>
              </a:rPr>
            </a:br>
            <a:br>
              <a:rPr lang="ar-SA" sz="2000" dirty="0">
                <a:solidFill>
                  <a:schemeClr val="tx1"/>
                </a:solidFill>
              </a:rPr>
            </a:br>
            <a:endParaRPr lang="en-SA" sz="2000" dirty="0">
              <a:solidFill>
                <a:schemeClr val="tx1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8015228" y="5984068"/>
            <a:ext cx="1424522" cy="259959"/>
          </a:xfrm>
        </p:spPr>
        <p:txBody>
          <a:bodyPr/>
          <a:lstStyle/>
          <a:p>
            <a:r>
              <a:rPr lang="ar-SA" sz="11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أكتوبر </a:t>
            </a:r>
            <a:r>
              <a:rPr lang="en-US" sz="11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2024</a:t>
            </a:r>
            <a:r>
              <a:rPr lang="ar-SA" sz="11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م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CD2E2E3-0059-47D1-8B84-0C6C7C278FA6}"/>
              </a:ext>
            </a:extLst>
          </p:cNvPr>
          <p:cNvSpPr txBox="1">
            <a:spLocks/>
          </p:cNvSpPr>
          <p:nvPr/>
        </p:nvSpPr>
        <p:spPr>
          <a:xfrm>
            <a:off x="9554307" y="6090567"/>
            <a:ext cx="2274277" cy="28344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Univers Next Arabic Light" panose="020B0403030202020203" pitchFamily="34" charset="-78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bg1"/>
                </a:solidFill>
                <a:latin typeface="Greta Arabic" panose="02000000000000000000" pitchFamily="2" charset="-78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bg1"/>
                </a:solidFill>
                <a:latin typeface="Greta Arabic" panose="02000000000000000000" pitchFamily="2" charset="-78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Greta Arabic" panose="02000000000000000000" pitchFamily="2" charset="-78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Greta Arabic" panose="02000000000000000000" pitchFamily="2" charset="-7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ar-SA" sz="11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لجنة المعاينة والفحص في المستودعات المركزية والفرعية</a:t>
            </a:r>
            <a:endParaRPr lang="en-SA" sz="1100" dirty="0">
              <a:latin typeface="Somar" pitchFamily="2" charset="-78"/>
              <a:cs typeface="Som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107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48192-8040-AD42-BDAD-B3978950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SA" smtClean="0"/>
              <a:t>2</a:t>
            </a:fld>
            <a:endParaRPr lang="en-SA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4D175C7-30C8-0744-A37D-498213A58613}"/>
              </a:ext>
            </a:extLst>
          </p:cNvPr>
          <p:cNvSpPr txBox="1">
            <a:spLocks/>
          </p:cNvSpPr>
          <p:nvPr/>
        </p:nvSpPr>
        <p:spPr>
          <a:xfrm>
            <a:off x="2282517" y="285860"/>
            <a:ext cx="9394371" cy="5507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endParaRPr lang="en-SA" sz="1800" b="1" dirty="0">
              <a:latin typeface="SST Arabic" panose="020B0504030504020204" pitchFamily="34" charset="-78"/>
              <a:cs typeface="SST Arabic" panose="020B0504030504020204" pitchFamily="34" charset="-78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4D175C7-30C8-0744-A37D-498213A58613}"/>
              </a:ext>
            </a:extLst>
          </p:cNvPr>
          <p:cNvSpPr txBox="1">
            <a:spLocks/>
          </p:cNvSpPr>
          <p:nvPr/>
        </p:nvSpPr>
        <p:spPr>
          <a:xfrm>
            <a:off x="2829381" y="967155"/>
            <a:ext cx="6657293" cy="6393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 algn="ctr"/>
            <a:r>
              <a:rPr lang="ar-SA" sz="18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المركبات الرجيع بمنفذ جمرك البطحاء </a:t>
            </a:r>
          </a:p>
          <a:p>
            <a:pPr algn="ctr"/>
            <a:r>
              <a:rPr lang="ar-SA" sz="18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الموافق </a:t>
            </a:r>
            <a:r>
              <a:rPr lang="en-US" sz="18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10</a:t>
            </a:r>
            <a:r>
              <a:rPr lang="ar-SA" sz="18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 أكتوبر </a:t>
            </a:r>
            <a:r>
              <a:rPr lang="en-US" sz="18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2024</a:t>
            </a:r>
            <a:r>
              <a:rPr lang="ar-SA" sz="18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م</a:t>
            </a:r>
            <a:endParaRPr lang="en-SA" sz="1800" b="1" dirty="0">
              <a:latin typeface="SST Arabic" panose="020B0504030504020204" pitchFamily="34" charset="-78"/>
              <a:cs typeface="SST Arabic" panose="020B0504030504020204" pitchFamily="34" charset="-78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4D175C7-30C8-0744-A37D-498213A58613}"/>
              </a:ext>
            </a:extLst>
          </p:cNvPr>
          <p:cNvSpPr txBox="1">
            <a:spLocks/>
          </p:cNvSpPr>
          <p:nvPr/>
        </p:nvSpPr>
        <p:spPr>
          <a:xfrm>
            <a:off x="2434917" y="438260"/>
            <a:ext cx="9394371" cy="5507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r>
              <a:rPr lang="ar-SA" sz="18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المركبات الرجيع بمنفذ جمرك البطحاء</a:t>
            </a: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333663"/>
              </p:ext>
            </p:extLst>
          </p:nvPr>
        </p:nvGraphicFramePr>
        <p:xfrm>
          <a:off x="1334991" y="1581677"/>
          <a:ext cx="9561609" cy="153193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06045">
                  <a:extLst>
                    <a:ext uri="{9D8B030D-6E8A-4147-A177-3AD203B41FA5}">
                      <a16:colId xmlns:a16="http://schemas.microsoft.com/office/drawing/2014/main" val="1615887481"/>
                    </a:ext>
                  </a:extLst>
                </a:gridCol>
                <a:gridCol w="3468743">
                  <a:extLst>
                    <a:ext uri="{9D8B030D-6E8A-4147-A177-3AD203B41FA5}">
                      <a16:colId xmlns:a16="http://schemas.microsoft.com/office/drawing/2014/main" val="919702596"/>
                    </a:ext>
                  </a:extLst>
                </a:gridCol>
                <a:gridCol w="2459504">
                  <a:extLst>
                    <a:ext uri="{9D8B030D-6E8A-4147-A177-3AD203B41FA5}">
                      <a16:colId xmlns:a16="http://schemas.microsoft.com/office/drawing/2014/main" val="4213757037"/>
                    </a:ext>
                  </a:extLst>
                </a:gridCol>
                <a:gridCol w="3227317">
                  <a:extLst>
                    <a:ext uri="{9D8B030D-6E8A-4147-A177-3AD203B41FA5}">
                      <a16:colId xmlns:a16="http://schemas.microsoft.com/office/drawing/2014/main" val="2178758504"/>
                    </a:ext>
                  </a:extLst>
                </a:gridCol>
              </a:tblGrid>
              <a:tr h="27234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9180" algn="ctr"/>
                        </a:tabLst>
                      </a:pPr>
                      <a:r>
                        <a:rPr lang="ar-SA" sz="1100" b="1" dirty="0">
                          <a:solidFill>
                            <a:schemeClr val="tx1"/>
                          </a:solidFill>
                          <a:effectLst/>
                          <a:latin typeface="SST Arabic" panose="020B0504030504020204" pitchFamily="34" charset="-78"/>
                          <a:cs typeface="SST Arabic" panose="020B0504030504020204" pitchFamily="34" charset="-78"/>
                        </a:rPr>
                        <a:t>م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SST Arabic" panose="020B0504030504020204" pitchFamily="34" charset="-78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9180" algn="ctr"/>
                        </a:tabLst>
                      </a:pPr>
                      <a:r>
                        <a:rPr lang="ar-SA" sz="1100" b="1" dirty="0">
                          <a:solidFill>
                            <a:schemeClr val="tx1"/>
                          </a:solidFill>
                          <a:effectLst/>
                          <a:latin typeface="SST Arabic" panose="020B0504030504020204" pitchFamily="34" charset="-78"/>
                          <a:cs typeface="SST Arabic" panose="020B0504030504020204" pitchFamily="34" charset="-78"/>
                        </a:rPr>
                        <a:t>الصنف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SST Arabic" panose="020B0504030504020204" pitchFamily="34" charset="-78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9180" algn="ctr"/>
                        </a:tabLst>
                      </a:pPr>
                      <a:r>
                        <a:rPr lang="ar-SA" sz="1100" b="1" dirty="0">
                          <a:solidFill>
                            <a:schemeClr val="tx1"/>
                          </a:solidFill>
                          <a:effectLst/>
                          <a:latin typeface="SST Arabic" panose="020B0504030504020204" pitchFamily="34" charset="-78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اللوحة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SST Arabic" panose="020B0504030504020204" pitchFamily="34" charset="-78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9180" algn="ctr"/>
                        </a:tabLst>
                      </a:pPr>
                      <a:r>
                        <a:rPr lang="ar-SA" sz="1100" b="1" dirty="0">
                          <a:solidFill>
                            <a:schemeClr val="tx1"/>
                          </a:solidFill>
                          <a:effectLst/>
                          <a:latin typeface="SST Arabic" panose="020B0504030504020204" pitchFamily="34" charset="-78"/>
                          <a:cs typeface="SST Arabic" panose="020B0504030504020204" pitchFamily="34" charset="-78"/>
                        </a:rPr>
                        <a:t>الموديل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SST Arabic" panose="020B0504030504020204" pitchFamily="34" charset="-78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723061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1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سوزوكي </a:t>
                      </a:r>
                      <a:r>
                        <a:rPr lang="ar-SA" sz="12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جيمني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و م ب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0604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2007</a:t>
                      </a: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م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80300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2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شيفروليه بليزر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ا هـ </a:t>
                      </a:r>
                      <a:r>
                        <a:rPr lang="ar-SA" sz="12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هـ</a:t>
                      </a: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6132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2009</a:t>
                      </a: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م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52487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3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نيسان بكب غمارتين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س د </a:t>
                      </a:r>
                      <a:r>
                        <a:rPr lang="ar-SA" sz="12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د</a:t>
                      </a: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0813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2005</a:t>
                      </a: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م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93371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نيسان بكب غمارتين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س م ي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0163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2005</a:t>
                      </a: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م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02034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سوزوكي </a:t>
                      </a:r>
                      <a:r>
                        <a:rPr lang="ar-SA" sz="12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جيمني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و م ب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0536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2007</a:t>
                      </a: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م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451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2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48192-8040-AD42-BDAD-B3978950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SA" smtClean="0"/>
              <a:t>3</a:t>
            </a:fld>
            <a:endParaRPr lang="en-SA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4D175C7-30C8-0744-A37D-498213A58613}"/>
              </a:ext>
            </a:extLst>
          </p:cNvPr>
          <p:cNvSpPr txBox="1">
            <a:spLocks/>
          </p:cNvSpPr>
          <p:nvPr/>
        </p:nvSpPr>
        <p:spPr>
          <a:xfrm>
            <a:off x="2282517" y="285860"/>
            <a:ext cx="9394371" cy="5507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endParaRPr lang="en-SA" sz="1800" b="1" dirty="0">
              <a:latin typeface="SST Arabic" panose="020B0504030504020204" pitchFamily="34" charset="-78"/>
              <a:cs typeface="SST Arabic" panose="020B0504030504020204" pitchFamily="34" charset="-78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4D175C7-30C8-0744-A37D-498213A58613}"/>
              </a:ext>
            </a:extLst>
          </p:cNvPr>
          <p:cNvSpPr txBox="1">
            <a:spLocks/>
          </p:cNvSpPr>
          <p:nvPr/>
        </p:nvSpPr>
        <p:spPr>
          <a:xfrm>
            <a:off x="2829381" y="967155"/>
            <a:ext cx="6657293" cy="6393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 algn="ctr"/>
            <a:r>
              <a:rPr lang="ar-SA" sz="18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السكراب الرجيع بمنفذ جمرك البطحاء </a:t>
            </a:r>
          </a:p>
          <a:p>
            <a:pPr algn="ctr"/>
            <a:r>
              <a:rPr lang="ar-SA" sz="18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الموافق </a:t>
            </a:r>
            <a:r>
              <a:rPr lang="en-US" sz="18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10</a:t>
            </a:r>
            <a:r>
              <a:rPr lang="ar-SA" sz="18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 أكتوبر </a:t>
            </a:r>
            <a:r>
              <a:rPr lang="en-US" sz="18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2024</a:t>
            </a:r>
            <a:r>
              <a:rPr lang="ar-SA" sz="18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م</a:t>
            </a:r>
            <a:endParaRPr lang="en-SA" sz="1800" b="1" dirty="0">
              <a:latin typeface="SST Arabic" panose="020B0504030504020204" pitchFamily="34" charset="-78"/>
              <a:cs typeface="SST Arabic" panose="020B0504030504020204" pitchFamily="34" charset="-78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4D175C7-30C8-0744-A37D-498213A58613}"/>
              </a:ext>
            </a:extLst>
          </p:cNvPr>
          <p:cNvSpPr txBox="1">
            <a:spLocks/>
          </p:cNvSpPr>
          <p:nvPr/>
        </p:nvSpPr>
        <p:spPr>
          <a:xfrm>
            <a:off x="2434917" y="438260"/>
            <a:ext cx="9394371" cy="5507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r>
              <a:rPr lang="ar-SA" sz="1800" b="1" dirty="0">
                <a:latin typeface="SST Arabic" panose="020B0504030504020204" pitchFamily="34" charset="-78"/>
                <a:cs typeface="SST Arabic" panose="020B0504030504020204" pitchFamily="34" charset="-78"/>
              </a:rPr>
              <a:t>السكراب الرجيع بمنفذ جمرك البطحاء</a:t>
            </a: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823013"/>
              </p:ext>
            </p:extLst>
          </p:nvPr>
        </p:nvGraphicFramePr>
        <p:xfrm>
          <a:off x="1334991" y="1581677"/>
          <a:ext cx="9561609" cy="203577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06045">
                  <a:extLst>
                    <a:ext uri="{9D8B030D-6E8A-4147-A177-3AD203B41FA5}">
                      <a16:colId xmlns:a16="http://schemas.microsoft.com/office/drawing/2014/main" val="1615887481"/>
                    </a:ext>
                  </a:extLst>
                </a:gridCol>
                <a:gridCol w="3468743">
                  <a:extLst>
                    <a:ext uri="{9D8B030D-6E8A-4147-A177-3AD203B41FA5}">
                      <a16:colId xmlns:a16="http://schemas.microsoft.com/office/drawing/2014/main" val="919702596"/>
                    </a:ext>
                  </a:extLst>
                </a:gridCol>
                <a:gridCol w="2459504">
                  <a:extLst>
                    <a:ext uri="{9D8B030D-6E8A-4147-A177-3AD203B41FA5}">
                      <a16:colId xmlns:a16="http://schemas.microsoft.com/office/drawing/2014/main" val="4213757037"/>
                    </a:ext>
                  </a:extLst>
                </a:gridCol>
                <a:gridCol w="3227317">
                  <a:extLst>
                    <a:ext uri="{9D8B030D-6E8A-4147-A177-3AD203B41FA5}">
                      <a16:colId xmlns:a16="http://schemas.microsoft.com/office/drawing/2014/main" val="2178758504"/>
                    </a:ext>
                  </a:extLst>
                </a:gridCol>
              </a:tblGrid>
              <a:tr h="27234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9180" algn="ctr"/>
                        </a:tabLst>
                      </a:pPr>
                      <a:r>
                        <a:rPr lang="ar-SA" sz="1100" b="1" dirty="0">
                          <a:solidFill>
                            <a:schemeClr val="tx1"/>
                          </a:solidFill>
                          <a:effectLst/>
                          <a:latin typeface="SST Arabic" panose="020B0504030504020204" pitchFamily="34" charset="-78"/>
                          <a:cs typeface="SST Arabic" panose="020B0504030504020204" pitchFamily="34" charset="-78"/>
                        </a:rPr>
                        <a:t>م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SST Arabic" panose="020B0504030504020204" pitchFamily="34" charset="-78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9180" algn="ctr"/>
                        </a:tabLst>
                      </a:pPr>
                      <a:r>
                        <a:rPr lang="ar-SA" sz="1100" b="1" dirty="0">
                          <a:solidFill>
                            <a:schemeClr val="tx1"/>
                          </a:solidFill>
                          <a:effectLst/>
                          <a:latin typeface="SST Arabic" panose="020B0504030504020204" pitchFamily="34" charset="-78"/>
                          <a:cs typeface="SST Arabic" panose="020B0504030504020204" pitchFamily="34" charset="-78"/>
                        </a:rPr>
                        <a:t>الصنف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SST Arabic" panose="020B0504030504020204" pitchFamily="34" charset="-78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9180" algn="ctr"/>
                        </a:tabLst>
                      </a:pPr>
                      <a:r>
                        <a:rPr lang="ar-SA" sz="1100" b="1" dirty="0">
                          <a:solidFill>
                            <a:schemeClr val="tx1"/>
                          </a:solidFill>
                          <a:effectLst/>
                          <a:latin typeface="SST Arabic" panose="020B0504030504020204" pitchFamily="34" charset="-78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العدد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SST Arabic" panose="020B0504030504020204" pitchFamily="34" charset="-78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9180" algn="ctr"/>
                        </a:tabLst>
                      </a:pPr>
                      <a:r>
                        <a:rPr lang="ar-SA" sz="1100" b="1" dirty="0">
                          <a:solidFill>
                            <a:schemeClr val="tx1"/>
                          </a:solidFill>
                          <a:effectLst/>
                          <a:latin typeface="SST Arabic" panose="020B0504030504020204" pitchFamily="34" charset="-78"/>
                          <a:cs typeface="SST Arabic" panose="020B0504030504020204" pitchFamily="34" charset="-78"/>
                        </a:rPr>
                        <a:t>ملاحظات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SST Arabic" panose="020B0504030504020204" pitchFamily="34" charset="-78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723061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1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سكراب حديد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مجموعة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80300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2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بركسات جاهزة مقاس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8*4</a:t>
                      </a: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م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52487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3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أعمدة إنارة قديمة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93371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كشافات إنارة قديمة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02034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محولات كهرباء </a:t>
                      </a: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SST Arabic" panose="020B0504030504020204" pitchFamily="34" charset="-78"/>
                        </a:rPr>
                        <a:t>سعة1000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SST Arabic" panose="020B0504030504020204" pitchFamily="34" charset="-78"/>
                        </a:rPr>
                        <a:t>kva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451101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بركسات جاهزة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2*5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94968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بركسات جاهزة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ST Arabic" panose="020B0504030504020204" pitchFamily="34" charset="-78"/>
                        </a:rPr>
                        <a:t>2*2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SST Arabic" panose="020B0504030504020204" pitchFamily="34" charset="-78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ST Arabic" panose="020B0504030504020204" pitchFamily="34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030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37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5B27-1075-C54F-9990-9C3163568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شكرًا جزيلًا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1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ZATCA_Colors">
      <a:dk1>
        <a:srgbClr val="0D2547"/>
      </a:dk1>
      <a:lt1>
        <a:srgbClr val="FFFFFF"/>
      </a:lt1>
      <a:dk2>
        <a:srgbClr val="575756"/>
      </a:dk2>
      <a:lt2>
        <a:srgbClr val="E6E6E6"/>
      </a:lt2>
      <a:accent1>
        <a:srgbClr val="6AC04A"/>
      </a:accent1>
      <a:accent2>
        <a:srgbClr val="009BDF"/>
      </a:accent2>
      <a:accent3>
        <a:srgbClr val="05D0CB"/>
      </a:accent3>
      <a:accent4>
        <a:srgbClr val="002E87"/>
      </a:accent4>
      <a:accent5>
        <a:srgbClr val="575756"/>
      </a:accent5>
      <a:accent6>
        <a:srgbClr val="E6E6E6"/>
      </a:accent6>
      <a:hlink>
        <a:srgbClr val="0563C1"/>
      </a:hlink>
      <a:folHlink>
        <a:srgbClr val="954F72"/>
      </a:folHlink>
    </a:clrScheme>
    <a:fontScheme name="Custom 1">
      <a:majorFont>
        <a:latin typeface="Somar Bold"/>
        <a:ea typeface=""/>
        <a:cs typeface="Somar Bold"/>
      </a:majorFont>
      <a:minorFont>
        <a:latin typeface="Symbio AR+LT"/>
        <a:ea typeface=""/>
        <a:cs typeface="Symbio AR+L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marL="0" algn="ctr" defTabSz="914400" rtl="1" eaLnBrk="1" latinLnBrk="0" hangingPunct="1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noAutofit/>
      </a:bodyPr>
      <a:lstStyle>
        <a:defPPr marL="0" algn="r" defTabSz="914400" rtl="1" eaLnBrk="1" latinLnBrk="0" hangingPunct="1"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b971009d-5b54-40b1-8df3-c6018c02f97a" origin="userSelected">
  <element uid="bcb9b9ad-90b8-4937-a625-ce8b1b2368c9" value=""/>
</sisl>
</file>

<file path=customXml/itemProps1.xml><?xml version="1.0" encoding="utf-8"?>
<ds:datastoreItem xmlns:ds="http://schemas.openxmlformats.org/officeDocument/2006/customXml" ds:itemID="{67A08DAC-2FDE-4B1A-A376-A55C73C9AF3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19278</TotalTime>
  <Words>150</Words>
  <Application>Microsoft Office PowerPoint</Application>
  <PresentationFormat>شاشة عريضة</PresentationFormat>
  <Paragraphs>65</Paragraphs>
  <Slides>4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5" baseType="lpstr">
      <vt:lpstr>Somar</vt:lpstr>
      <vt:lpstr>Calibri</vt:lpstr>
      <vt:lpstr>Segoe UI</vt:lpstr>
      <vt:lpstr>Arial</vt:lpstr>
      <vt:lpstr>SST Arabic</vt:lpstr>
      <vt:lpstr>Symbio AR+LT</vt:lpstr>
      <vt:lpstr>Greta Arabic</vt:lpstr>
      <vt:lpstr>Somar Bold</vt:lpstr>
      <vt:lpstr>Somar Light</vt:lpstr>
      <vt:lpstr>Univers Next Arabic Light</vt:lpstr>
      <vt:lpstr>Office Theme</vt:lpstr>
      <vt:lpstr>بيان المركبات والسكراب الرجيع بمنفذ جمرك البطحاء   </vt:lpstr>
      <vt:lpstr>عرض تقديمي في PowerPoint</vt:lpstr>
      <vt:lpstr>عرض تقديمي في PowerPoint</vt:lpstr>
      <vt:lpstr>شكرًا جزيلًا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ABDALRAHMAN MOHAMED ALI MOHAMED</dc:creator>
  <cp:lastModifiedBy>Turki Alnufiee</cp:lastModifiedBy>
  <cp:revision>553</cp:revision>
  <cp:lastPrinted>2022-06-27T09:57:12Z</cp:lastPrinted>
  <dcterms:created xsi:type="dcterms:W3CDTF">2020-06-01T07:14:50Z</dcterms:created>
  <dcterms:modified xsi:type="dcterms:W3CDTF">2024-11-20T10:31:52Z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f8ea71bf-6c0b-424d-8951-55d9827e84f5</vt:lpwstr>
  </property>
  <property fmtid="{D5CDD505-2E9C-101B-9397-08002B2CF9AE}" pid="3" name="bjClsUserRVM">
    <vt:lpwstr>[]</vt:lpwstr>
  </property>
  <property fmtid="{D5CDD505-2E9C-101B-9397-08002B2CF9AE}" pid="4" name="bjSaver">
    <vt:lpwstr>cebE4l9IMVQeQJiryMCYnAv/5OIQm1Ym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policy="b971009d-5b54-40b1-8df3-c6018c02f97a" origin="userSelected" xmlns="http://www.boldonj</vt:lpwstr>
  </property>
  <property fmtid="{D5CDD505-2E9C-101B-9397-08002B2CF9AE}" pid="6" name="bjDocumentLabelXML-0">
    <vt:lpwstr>ames.com/2008/01/sie/internal/label"&gt;&lt;element uid="bcb9b9ad-90b8-4937-a625-ce8b1b2368c9" value="" /&gt;&lt;/sisl&gt;</vt:lpwstr>
  </property>
  <property fmtid="{D5CDD505-2E9C-101B-9397-08002B2CF9AE}" pid="7" name="bjDocumentSecurityLabel">
    <vt:lpwstr>Public | عام </vt:lpwstr>
  </property>
</Properties>
</file>